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6" r:id="rId4"/>
    <p:sldId id="264" r:id="rId5"/>
    <p:sldId id="262" r:id="rId6"/>
    <p:sldId id="263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urpeisovmz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286676" cy="307183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Эффективный диалог между бизнесом и властью: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3100" dirty="0" smtClean="0"/>
              <a:t>объединение </a:t>
            </a:r>
            <a:r>
              <a:rPr lang="ru-RU" sz="3100" dirty="0" smtClean="0"/>
              <a:t>усилий для решения общих задач</a:t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2051" name="Picture 3" descr="D:\статьи\фото\фото\Столыпиский клу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143248"/>
            <a:ext cx="600079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Принципы ведения диалога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357298"/>
            <a:ext cx="7072362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>Прозрачность </a:t>
            </a:r>
          </a:p>
          <a:p>
            <a:r>
              <a:rPr lang="ru-RU" dirty="0" smtClean="0"/>
              <a:t>Целенаправленность </a:t>
            </a:r>
          </a:p>
          <a:p>
            <a:r>
              <a:rPr lang="ru-RU" dirty="0" smtClean="0"/>
              <a:t>Гибкость</a:t>
            </a:r>
          </a:p>
          <a:p>
            <a:r>
              <a:rPr lang="ru-RU" dirty="0" smtClean="0"/>
              <a:t>Профессионализм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7" name="Picture 5" descr="D:\статьи\_MG_6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500570"/>
            <a:ext cx="5429288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Препятствия для налаживания диалога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928802"/>
            <a:ext cx="5357850" cy="4071966"/>
          </a:xfrm>
        </p:spPr>
        <p:txBody>
          <a:bodyPr>
            <a:normAutofit/>
          </a:bodyPr>
          <a:lstStyle/>
          <a:p>
            <a:r>
              <a:rPr lang="ru-RU" dirty="0" smtClean="0"/>
              <a:t>Малое количество</a:t>
            </a:r>
            <a:r>
              <a:rPr lang="ru-RU" dirty="0" smtClean="0"/>
              <a:t> </a:t>
            </a:r>
            <a:r>
              <a:rPr lang="ru-RU" dirty="0" smtClean="0"/>
              <a:t>экспертов </a:t>
            </a:r>
          </a:p>
          <a:p>
            <a:r>
              <a:rPr lang="ru-RU" dirty="0" smtClean="0"/>
              <a:t>Пассивность бизнеса </a:t>
            </a:r>
          </a:p>
          <a:p>
            <a:r>
              <a:rPr lang="ru-RU" dirty="0" smtClean="0"/>
              <a:t>Недостаток информации</a:t>
            </a:r>
          </a:p>
          <a:p>
            <a:r>
              <a:rPr lang="ru-RU" dirty="0" smtClean="0"/>
              <a:t>Закрытость власти </a:t>
            </a:r>
          </a:p>
          <a:p>
            <a:r>
              <a:rPr lang="ru-RU" dirty="0" smtClean="0"/>
              <a:t>Отсутствие  или низкое</a:t>
            </a:r>
          </a:p>
          <a:p>
            <a:pPr>
              <a:buNone/>
            </a:pPr>
            <a:r>
              <a:rPr lang="ru-RU" dirty="0" smtClean="0"/>
              <a:t> качество ИТ - платформ  </a:t>
            </a:r>
            <a:endParaRPr lang="ru-RU" dirty="0"/>
          </a:p>
        </p:txBody>
      </p:sp>
      <p:pic>
        <p:nvPicPr>
          <p:cNvPr id="2053" name="Picture 5" descr="C:\ТЮМЕНЬ\Шаблоны,примеры инструкции, регламенты\картинки\Бизнесмен\000039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714488"/>
            <a:ext cx="278608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/>
              <a:t>Формы диалога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142984"/>
            <a:ext cx="7758138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1. Участие в рабочих группах, советах и комиссиях</a:t>
            </a:r>
          </a:p>
          <a:p>
            <a:r>
              <a:rPr lang="ru-RU" dirty="0" smtClean="0"/>
              <a:t>2. Законодательная активность</a:t>
            </a:r>
          </a:p>
          <a:p>
            <a:r>
              <a:rPr lang="ru-RU" dirty="0" smtClean="0"/>
              <a:t>3. Долгосрочное планирование – </a:t>
            </a:r>
            <a:r>
              <a:rPr lang="ru-RU" dirty="0" err="1" smtClean="0"/>
              <a:t>форсайт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Краудсорсинг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097" name="Picture 1" descr="C:\ТЮМЕНЬ\Шаблоны,примеры инструкции, регламенты\картинки\Бизнесмен\00003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57760"/>
            <a:ext cx="9144000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ТЮМЕНЬ\Шаблоны,примеры инструкции, регламенты\картинки\Бизнесмен\000039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736"/>
            <a:ext cx="2643206" cy="43577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Краудсорсинг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5143536" cy="500066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Краудсорсинг</a:t>
            </a:r>
            <a:r>
              <a:rPr lang="ru-RU" dirty="0" smtClean="0"/>
              <a:t> – это производственная модель, позволяющая в </a:t>
            </a:r>
            <a:r>
              <a:rPr lang="ru-RU" dirty="0" err="1" smtClean="0"/>
              <a:t>онлайне</a:t>
            </a:r>
            <a:r>
              <a:rPr lang="ru-RU" dirty="0" smtClean="0"/>
              <a:t> мобилизовать коллективный интеллект </a:t>
            </a:r>
            <a:r>
              <a:rPr lang="ru-RU" dirty="0" err="1" smtClean="0"/>
              <a:t>онлайн-сообществ</a:t>
            </a:r>
            <a:r>
              <a:rPr lang="ru-RU" dirty="0" smtClean="0"/>
              <a:t> на целенаправленное решение проблем</a:t>
            </a:r>
          </a:p>
          <a:p>
            <a:r>
              <a:rPr lang="ru-RU" dirty="0" smtClean="0"/>
              <a:t>В основе два процесса: </a:t>
            </a:r>
          </a:p>
          <a:p>
            <a:pPr marL="624078" indent="-514350">
              <a:buAutoNum type="arabicPeriod"/>
            </a:pPr>
            <a:r>
              <a:rPr lang="ru-RU" dirty="0" smtClean="0"/>
              <a:t>восходящего (снизу-вверх) открытого </a:t>
            </a:r>
            <a:r>
              <a:rPr lang="ru-RU" dirty="0" err="1" smtClean="0"/>
              <a:t>креативного</a:t>
            </a:r>
            <a:r>
              <a:rPr lang="ru-RU" dirty="0" smtClean="0"/>
              <a:t> процесса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нисходящего (</a:t>
            </a:r>
            <a:r>
              <a:rPr lang="ru-RU" dirty="0" err="1" smtClean="0"/>
              <a:t>сверху-вниз</a:t>
            </a:r>
            <a:r>
              <a:rPr lang="ru-RU" dirty="0" smtClean="0"/>
              <a:t>) процесса </a:t>
            </a:r>
            <a:r>
              <a:rPr lang="ru-RU" dirty="0" err="1" smtClean="0"/>
              <a:t>целеполагания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572428" cy="1285884"/>
          </a:xfrm>
        </p:spPr>
        <p:txBody>
          <a:bodyPr>
            <a:noAutofit/>
          </a:bodyPr>
          <a:lstStyle/>
          <a:p>
            <a:r>
              <a:rPr lang="ru-RU" sz="3200" dirty="0" smtClean="0"/>
              <a:t>Четыре основных типа современного </a:t>
            </a:r>
            <a:r>
              <a:rPr lang="ru-RU" sz="3200" dirty="0" err="1" smtClean="0"/>
              <a:t>краудсорсинга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5643602" cy="4857784"/>
          </a:xfrm>
        </p:spPr>
        <p:txBody>
          <a:bodyPr>
            <a:normAutofit lnSpcReduction="10000"/>
          </a:bodyPr>
          <a:lstStyle/>
          <a:p>
            <a:pPr marL="624078" indent="-514350"/>
            <a:r>
              <a:rPr lang="ru-RU" sz="2400" dirty="0" smtClean="0"/>
              <a:t>Поиск и управление знаниями;</a:t>
            </a:r>
          </a:p>
          <a:p>
            <a:pPr marL="624078" indent="-514350"/>
            <a:endParaRPr lang="ru-RU" sz="2400" dirty="0" smtClean="0"/>
          </a:p>
          <a:p>
            <a:r>
              <a:rPr lang="ru-RU" sz="2400" dirty="0" smtClean="0"/>
              <a:t>   Поиск решений практических проблем;</a:t>
            </a:r>
          </a:p>
          <a:p>
            <a:endParaRPr lang="ru-RU" sz="2400" dirty="0" smtClean="0"/>
          </a:p>
          <a:p>
            <a:r>
              <a:rPr lang="ru-RU" sz="2400" dirty="0" smtClean="0"/>
              <a:t>    Создание </a:t>
            </a:r>
            <a:r>
              <a:rPr lang="ru-RU" sz="2400" dirty="0" err="1" smtClean="0"/>
              <a:t>креативных</a:t>
            </a:r>
            <a:r>
              <a:rPr lang="ru-RU" sz="2400" dirty="0" smtClean="0"/>
              <a:t> сообществ для работы с идеями;</a:t>
            </a:r>
          </a:p>
          <a:p>
            <a:endParaRPr lang="ru-RU" sz="2400" dirty="0" smtClean="0"/>
          </a:p>
          <a:p>
            <a:r>
              <a:rPr lang="ru-RU" sz="2400" dirty="0" smtClean="0"/>
              <a:t>   Распределенное решение интеллектуальных и интуитивных задач в областях, где люди превосходят по эффективности компьютеры.</a:t>
            </a:r>
          </a:p>
          <a:p>
            <a:endParaRPr lang="ru-RU" dirty="0"/>
          </a:p>
        </p:txBody>
      </p:sp>
      <p:pic>
        <p:nvPicPr>
          <p:cNvPr id="5121" name="Picture 1" descr="C:\ТЮМЕНЬ\Шаблоны,примеры инструкции, регламенты\картинки\Бизнесмен\000039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857232"/>
            <a:ext cx="2786082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Нурпеисов Мурат </a:t>
            </a:r>
            <a:r>
              <a:rPr lang="ru-RU" dirty="0" err="1" smtClean="0"/>
              <a:t>Зейнолович</a:t>
            </a:r>
            <a:endParaRPr lang="ru-RU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nurpeisovmz@mail.ru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www.bcgcom.ru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</TotalTime>
  <Words>149</Words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Эффективный диалог между бизнесом и властью:  объединение усилий для решения общих задач </vt:lpstr>
      <vt:lpstr>Принципы ведения диалога </vt:lpstr>
      <vt:lpstr>Препятствия для налаживания диалога  </vt:lpstr>
      <vt:lpstr>Формы диалога</vt:lpstr>
      <vt:lpstr>Краудсорсинг </vt:lpstr>
      <vt:lpstr>Четыре основных типа современного краудсорсинга: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объединения усилий бизнеса и исполнительной власти на примере дорожных карт </dc:title>
  <dc:creator>Нурпеисов Мурат</dc:creator>
  <cp:lastModifiedBy>Я</cp:lastModifiedBy>
  <cp:revision>8</cp:revision>
  <dcterms:created xsi:type="dcterms:W3CDTF">2013-06-30T20:00:42Z</dcterms:created>
  <dcterms:modified xsi:type="dcterms:W3CDTF">2013-07-02T03:43:28Z</dcterms:modified>
</cp:coreProperties>
</file>